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0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3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1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6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0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2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6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emeforest.net/" TargetMode="External"/><Relationship Id="rId5" Type="http://schemas.openxmlformats.org/officeDocument/2006/relationships/hyperlink" Target="https://htmlcodex.com/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7524" y="2829252"/>
            <a:ext cx="5796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Welcome…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4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90" y="1083409"/>
            <a:ext cx="6256020" cy="4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" y="954822"/>
            <a:ext cx="6598920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975777"/>
            <a:ext cx="654304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940534"/>
            <a:ext cx="663702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18" y="968156"/>
            <a:ext cx="6563363" cy="49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029117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90" y="997684"/>
            <a:ext cx="6484620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project as a whole described the scope and </a:t>
            </a:r>
            <a:r>
              <a:rPr lang="en-US" sz="2400" dirty="0" smtClean="0"/>
              <a:t>viability </a:t>
            </a:r>
            <a:r>
              <a:rPr lang="en-US" sz="2400" dirty="0"/>
              <a:t>of the trending industry and mainly of the financial technical and it's market potential.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157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411" y="1122363"/>
            <a:ext cx="489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SYSTEM REQUIREMENT</a:t>
            </a:r>
            <a:endParaRPr lang="en-IN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Hardware Requirement </a:t>
            </a:r>
            <a:r>
              <a:rPr lang="en-IN" sz="2400" dirty="0" smtClean="0"/>
              <a:t>minimum : 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Software Requirements </a:t>
            </a:r>
          </a:p>
          <a:p>
            <a:r>
              <a:rPr lang="en-IN" sz="2400" dirty="0"/>
              <a:t> </a:t>
            </a:r>
            <a:r>
              <a:rPr lang="en-IN" sz="2400" dirty="0" smtClean="0"/>
              <a:t>   Operating System : Windows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Frontend : HTML, </a:t>
            </a:r>
            <a:r>
              <a:rPr lang="en-IN" sz="2400" dirty="0" smtClean="0"/>
              <a:t>CSS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77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1196" y="1122363"/>
            <a:ext cx="6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BIBLIOGRAPHY and WEBLOGRAPHY</a:t>
            </a:r>
            <a:endParaRPr lang="en-IN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976113" y="2009955"/>
            <a:ext cx="6314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smtClean="0"/>
              <a:t>Bibliography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The Complete Book of Backing.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Passionate About Baking.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Mary Berry’s Baking </a:t>
            </a:r>
            <a:r>
              <a:rPr lang="en-IN" sz="2400" dirty="0"/>
              <a:t>Bible</a:t>
            </a:r>
            <a:r>
              <a:rPr lang="en-IN" sz="24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Web Design with HTML and CSS.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 smtClean="0"/>
              <a:t>Weblography</a:t>
            </a:r>
            <a:r>
              <a:rPr lang="en-IN" sz="2400" dirty="0" smtClean="0"/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www.w3schools.com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5"/>
              </a:rPr>
              <a:t>https://</a:t>
            </a:r>
            <a:r>
              <a:rPr lang="en-IN" sz="2400" dirty="0" smtClean="0">
                <a:hlinkClick r:id="rId5"/>
              </a:rPr>
              <a:t>htmlcodex.com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6"/>
              </a:rPr>
              <a:t>https</a:t>
            </a:r>
            <a:r>
              <a:rPr lang="en-IN" sz="2400" dirty="0" smtClean="0">
                <a:hlinkClick r:id="rId6"/>
              </a:rPr>
              <a:t>://themeforest.net</a:t>
            </a:r>
            <a:endParaRPr lang="en-IN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8059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0618" y="2545128"/>
            <a:ext cx="6452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Cake Shop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2633" y="3994062"/>
            <a:ext cx="598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dirty="0" smtClean="0"/>
              <a:t>Presented By : Sarode onkar </a:t>
            </a:r>
            <a:r>
              <a:rPr lang="en-IN" sz="2400" dirty="0" err="1" smtClean="0"/>
              <a:t>balasaheb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05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2300" y="2829252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9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1320" y="1122363"/>
            <a:ext cx="370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5343" y="1949570"/>
            <a:ext cx="65043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800" dirty="0" smtClean="0"/>
              <a:t>Introduction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Scope of Project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Purpose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Main Operation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Input Output Operation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Conclusion</a:t>
            </a:r>
          </a:p>
          <a:p>
            <a:pPr marL="342900" indent="-342900">
              <a:buAutoNum type="arabicParenR"/>
            </a:pPr>
            <a:r>
              <a:rPr lang="en-IN" sz="2800" dirty="0" smtClean="0"/>
              <a:t>System Requirement</a:t>
            </a:r>
          </a:p>
          <a:p>
            <a:pPr marL="342900" indent="-342900">
              <a:buAutoNum type="arabicParenR"/>
            </a:pPr>
            <a:r>
              <a:rPr lang="en-IN" sz="2800" dirty="0" err="1" smtClean="0"/>
              <a:t>Bilography</a:t>
            </a:r>
            <a:r>
              <a:rPr lang="en-IN" sz="2800" dirty="0" smtClean="0"/>
              <a:t> and </a:t>
            </a:r>
            <a:r>
              <a:rPr lang="en-IN" sz="2800" dirty="0" err="1" smtClean="0"/>
              <a:t>Webiblograph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968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105" y="1122363"/>
            <a:ext cx="4045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9630" y="1932317"/>
            <a:ext cx="6245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dirty="0" smtClean="0"/>
              <a:t>bakery </a:t>
            </a:r>
            <a:r>
              <a:rPr lang="en-US" sz="2400" dirty="0"/>
              <a:t>or cake shop I's a retail business Specializing in producing and for selling cakes, muffins Sponges, as well as </a:t>
            </a:r>
            <a:r>
              <a:rPr lang="en-US" sz="2400" dirty="0" smtClean="0"/>
              <a:t>of the </a:t>
            </a:r>
            <a:r>
              <a:rPr lang="en-US" sz="2400" dirty="0"/>
              <a:t>baked goods that fall under the title of a cake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cake shops many also sell </a:t>
            </a:r>
            <a:r>
              <a:rPr lang="en-US" sz="2400" dirty="0" smtClean="0"/>
              <a:t>equipment </a:t>
            </a:r>
            <a:r>
              <a:rPr lang="en-US" sz="2400" dirty="0"/>
              <a:t>and Supplies for home </a:t>
            </a:r>
            <a:r>
              <a:rPr lang="en-US" sz="2400" dirty="0" smtClean="0"/>
              <a:t>cake baking</a:t>
            </a:r>
            <a:r>
              <a:rPr lang="en-US" sz="2400" dirty="0"/>
              <a:t>, especially for care decorating.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33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8535" y="1122363"/>
            <a:ext cx="432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PROJECT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5343" y="2035834"/>
            <a:ext cx="66682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Scope is the </a:t>
            </a:r>
            <a:r>
              <a:rPr lang="en-US" sz="2400" dirty="0" smtClean="0"/>
              <a:t>parameter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defines What are the </a:t>
            </a:r>
            <a:r>
              <a:rPr lang="en-US" sz="2400" dirty="0" smtClean="0"/>
              <a:t>deliverable requirements </a:t>
            </a:r>
            <a:r>
              <a:rPr lang="en-US" sz="2400" dirty="0"/>
              <a:t>and </a:t>
            </a:r>
            <a:r>
              <a:rPr lang="en-US" sz="2400" dirty="0" smtClean="0"/>
              <a:t>expectat</a:t>
            </a:r>
            <a:r>
              <a:rPr lang="en-US" sz="2400" dirty="0"/>
              <a:t>i</a:t>
            </a:r>
            <a:r>
              <a:rPr lang="en-US" sz="2400" dirty="0" smtClean="0"/>
              <a:t>ons </a:t>
            </a:r>
            <a:r>
              <a:rPr lang="en-US" sz="2400" dirty="0"/>
              <a:t>for the Project and provide </a:t>
            </a:r>
            <a:r>
              <a:rPr lang="en-US" sz="2400" dirty="0" smtClean="0"/>
              <a:t>a baseline </a:t>
            </a:r>
            <a:r>
              <a:rPr lang="en-US" sz="2400" dirty="0"/>
              <a:t>to exclude </a:t>
            </a:r>
            <a:r>
              <a:rPr lang="en-US" sz="2400" dirty="0" smtClean="0"/>
              <a:t>unrelated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this process is referring to as the project scope management.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4056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5302" y="1122363"/>
            <a:ext cx="470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958" y="1915064"/>
            <a:ext cx="6393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cake </a:t>
            </a:r>
            <a:r>
              <a:rPr lang="en-US" sz="2400" dirty="0"/>
              <a:t>shop is a bakery group that focuses on the production and Sales of cakes and </a:t>
            </a:r>
            <a:r>
              <a:rPr lang="en-US" sz="2400" dirty="0" smtClean="0"/>
              <a:t>pastry.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high Supply reliability </a:t>
            </a:r>
            <a:r>
              <a:rPr lang="en-US" sz="2400" dirty="0" smtClean="0"/>
              <a:t>continues </a:t>
            </a:r>
            <a:r>
              <a:rPr lang="en-US" sz="2400" dirty="0"/>
              <a:t>high </a:t>
            </a:r>
            <a:r>
              <a:rPr lang="en-US" sz="2400" dirty="0" smtClean="0"/>
              <a:t>quality </a:t>
            </a:r>
            <a:r>
              <a:rPr lang="en-US" sz="2400" dirty="0"/>
              <a:t>a high level of Certification smart innovations f short development processes.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26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9256" y="1122363"/>
            <a:ext cx="525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OPERATION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3585" y="2044460"/>
            <a:ext cx="6573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Shop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Our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Contact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46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5547" y="1122363"/>
            <a:ext cx="552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OUTPUT OPERATION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1" y="1654653"/>
            <a:ext cx="7141089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-1"/>
            <a:ext cx="12190512" cy="685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0" y="928845"/>
            <a:ext cx="7530860" cy="500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1063407"/>
            <a:ext cx="63093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</TotalTime>
  <Words>267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Nayankumar Dhome</dc:creator>
  <cp:lastModifiedBy>onkar sarode</cp:lastModifiedBy>
  <cp:revision>19</cp:revision>
  <dcterms:created xsi:type="dcterms:W3CDTF">2022-05-23T11:59:22Z</dcterms:created>
  <dcterms:modified xsi:type="dcterms:W3CDTF">2023-12-22T16:37:10Z</dcterms:modified>
</cp:coreProperties>
</file>